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893000" cy="45415200"/>
  <p:notesSz cx="32893000" cy="454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3312" y="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93000" cy="454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Anna Taylor</cp:lastModifiedBy>
  <cp:revision>1</cp:revision>
  <dcterms:created xsi:type="dcterms:W3CDTF">2025-06-19T22:50:32Z</dcterms:created>
  <dcterms:modified xsi:type="dcterms:W3CDTF">2025-06-20T02:51:19Z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2025-06-19T00:00:00Z</vt:filetime>
  </property>
  <property fmtid="{D5CDD505-2E9C-101B-9397-08002B2CF9AE}" pid="3" name="LastSaved">
    <vt:filetime>2025-06-19T00:00:00Z</vt:filetime>
  </property>
</Properties>
</file>